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14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03/20/2021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19"/>
            <a:ext cx="4961872" cy="3170099"/>
            <a:chOff x="2149311" y="3497513"/>
            <a:chExt cx="3321303" cy="23181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231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MEASUR</a:t>
              </a:r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E DES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4400368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RESULTATS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Change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Failure Rate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38" y="3569729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24604"/>
            <a:ext cx="3305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une organisation de formation basée aux Pays-Bas dont la mission est d'aider les professionnels à devenir de formidables animateurs Scrum. Un animateur Scrum peut être un Scrum Master, un Product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Owner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un développeur ou un leader. Les grands animateurs Scrum comprennent les valeurs et principes Scrum et les utilisent pour mettre en œuvre efficacement Scrum avec leurs équipes et organisations.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partenaire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Nos cours sont accrédités, toujours à jour, amusants, super interactifs et toujours animés par deux formateurs pour maximiser vos objectifs d'apprentissage. Nos formateurs sont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des experts chevronnés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et des formateurs Scrum Professionnels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certifiés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avec une expérience pratique substantielle acquise dans divers contextes.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48287"/>
            <a:ext cx="357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Ce jeu est basé sur le Management par Preuves (EBM). EBM est un cadre empirique que les organisations peuvent utiliser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mesurer la valeur (perçue) du produit et la façon font elles livrent leurs produits. Les mesures peuvent être inspectées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maximiser la valeur du produit et améliorer la façon de travailler.</a:t>
            </a:r>
            <a:endParaRPr lang="fr-FR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En tant qu’Animateur Scrum. Mettez les 4 Domaines de Valeur Clé (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KVAs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sur une ligne au sol (Valeur Actuelle, Délai de mise sur le Marche, Capacité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à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Innover et la Valeur Non-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Realisée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Expliquez chaque KVA aux participants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Formez deux groupes et remettez à l'un des groupes les cartes KVM (Key Value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vertes et l'autre groupe les KVM violets restantes.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1: Invitez le (s) groupe (s) à discuter et à placer les KVM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2: Invitez les deux groupes à discuter de leurs résultats et à adapter leurs fiches. Assurez-vous qu'à la fin de ce tour, les cartes KVM sont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3: Invitez les participants à examiner individuellement les KVM et à sélectionner un KVM qui a retenu leur attention. (Un KVM non-EBM peut également être choisi à ce stade)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4: Invitez les participants à former des groupes de quatre. Demandez à chaque participant d'expliquer pourquoi il a choisi son KVM et de collaborer à sa mise en œuvre. (Dans le cas de mesures non-EBM, faites attention qu'il ne s'agit pas de mesures de vanité et discutez des pièges potentiels)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319382" y="4140182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-232456" y="161565"/>
            <a:ext cx="3909016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b="1" dirty="0">
                <a:latin typeface="Marvel" pitchFamily="2" charset="0"/>
              </a:rPr>
              <a:t>ANIME LE JEU</a:t>
            </a:r>
            <a:endParaRPr lang="en-NL" sz="3700" b="1" dirty="0">
              <a:latin typeface="Marvel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Desired Customer Experience or satisfaction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remove Impediment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Pivot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Count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527241" y="3029919"/>
            <a:ext cx="2581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The value that the product delivers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Lead Time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for Changes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826342" y="2992265"/>
            <a:ext cx="4107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The potential future value that </a:t>
            </a:r>
            <a:r>
              <a:rPr lang="en-GB" sz="1000" i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could be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met the needs of all potential customers or users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Deployment Frequency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Restore Service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(Product) Code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Merging Code Between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Don’t measure Output. Measure 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>
                <a:latin typeface="Ubuntu" panose="020B0504030602030204" pitchFamily="34" charset="0"/>
              </a:rPr>
              <a:t>It’s not about the Metrics, but about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Learn more about</a:t>
            </a:r>
            <a:r>
              <a:rPr lang="en-NL" sz="5000" b="1" dirty="0"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at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The effectiveness of an organization to deliver new capabilities </a:t>
              </a:r>
            </a:p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681</Words>
  <Application>Microsoft Office PowerPoint</Application>
  <PresentationFormat>Custom</PresentationFormat>
  <Paragraphs>89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Marvel</vt:lpstr>
      <vt:lpstr>Ubuntu Light</vt:lpstr>
      <vt:lpstr>Calibri</vt:lpstr>
      <vt:lpstr>Ubuntu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Lohic Beneyzet</cp:lastModifiedBy>
  <cp:revision>259</cp:revision>
  <dcterms:created xsi:type="dcterms:W3CDTF">2020-03-02T18:23:14Z</dcterms:created>
  <dcterms:modified xsi:type="dcterms:W3CDTF">2021-03-20T08:11:03Z</dcterms:modified>
</cp:coreProperties>
</file>